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5" r:id="rId4"/>
    <p:sldId id="263" r:id="rId5"/>
    <p:sldId id="275" r:id="rId6"/>
    <p:sldId id="274" r:id="rId7"/>
    <p:sldId id="259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2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0000"/>
    <a:srgbClr val="00D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32" autoAdjust="0"/>
  </p:normalViewPr>
  <p:slideViewPr>
    <p:cSldViewPr snapToGrid="0">
      <p:cViewPr varScale="1">
        <p:scale>
          <a:sx n="44" d="100"/>
          <a:sy n="44" d="100"/>
        </p:scale>
        <p:origin x="53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19271-D54C-42E4-88C4-76EFE853337E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8E6F6-FC7A-444E-9981-0ADE26649E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08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8E6F6-FC7A-444E-9981-0ADE26649EB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36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6C87C-7A48-4230-86FC-C4EE3EE2A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1F9213-AA75-4C01-B960-39CBB58EB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140527-033E-4E45-87C4-7CE6F1EF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42AC20-038F-41A2-8C86-74517B2A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433FF9-5D89-4941-B987-BEED123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858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99849-E42C-4420-A9FF-8558654A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0C07D4-1050-4286-BDEC-363F77A0D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B99F06-7566-4F5A-90A3-7ECBC88B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EBE921-F8AF-42AA-A6DE-FDDD0DB6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100B5-16BD-480D-98D2-1D734BFC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77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3C7CA52-6488-4E16-9FB5-BA4879027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53C03D-2BE5-48BA-A82B-A0666B9B7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EAF59F-E2C0-452B-BDF1-0D766B02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8625D4-FB57-4841-B8CD-93F18FA1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06DD4C-E442-43BF-8FF5-1B363914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83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623376-FB38-475F-B737-6DCA25F3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00D3DA-6A10-4A98-A1FD-9EF0EB06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417652-9546-4819-905E-DB9678D7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AD3C28-DF3A-4E03-852A-9B4EE485C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8615A2-269A-430A-A647-3D9D6822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21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F1618F-A9AF-4F06-9E28-851053812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8B12F3-E772-4244-B9EB-5C47D0229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4C7C73-401E-4E18-8F82-B6A1032A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AA3D75-0E09-414C-91EE-31CF0827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73F45F-89B6-461A-BDA9-20EB74D7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89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244DA-5804-4146-8534-6360EC47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A6583A-5469-4A5D-909E-BF3E816BF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C64D30-2E3B-4824-B253-8DC67811F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D60BF2-4234-4FAD-85D1-831FA2F4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3D1573-2E0D-4525-8811-BD3BC821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004DA1-A1CF-4CF5-A1E8-224823C8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412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EA3106-D782-45E1-AF22-466E49DD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D86DB9-DD62-42CD-922B-7ADA5D01D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94C0BC3-EEDC-48DA-AA4F-07591EB6A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E09C564-3194-4410-B9D6-82203C4A3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32EA4C-DB08-4A25-AE6E-C73E56C81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7E05A6C-C630-4312-BEE0-2E523E15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C203062-5345-4483-BA7B-348749A0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69BF38B-5242-4DEA-A1A3-E336D82E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757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74A90E-1C5C-47D9-901C-B5C90BCC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86114C-350E-49AF-BB03-9DF73B1C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8EA71A-ED77-47C2-9CFB-BC841243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53A940-C0B1-489E-BD60-39051504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14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24CC35-14BE-4041-81CE-2343D484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E3A4D5-38F4-4367-97AB-F3C239E2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BBBADBA-A0FB-4790-A3CF-C5700B91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82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1FCD3-DA56-42C1-A5CA-9C4971E2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5F1F4B-16B9-4F50-BCAD-C5ACB8A9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E2E0961-BC7E-4273-BDC1-2566A506E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A9D367-FAB7-477C-9B1E-2EA22F763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EAD0F2-01C2-45E3-9357-8E413FAE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E02C09-37C8-46CE-A049-4F57D5FF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60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D42CBE-0E7B-4488-8BB2-15410B74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C224BFC-D42D-4D80-83C1-A3E4933FB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C116CFC-C669-4022-9ACB-9CD3AAFB2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AD3F21-D016-490C-A120-269EE85E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8B6C26-3A03-4A8B-B441-92AA5C53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D844239-4091-4E58-817E-46D32288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91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0B29786-FAC3-4621-9F9F-1640E302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807CF64-F0C8-4574-B268-DA6C950B7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578884-C646-43FE-8694-CAA9A9855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3FD52-8247-41C9-8BF6-1BDCD87F8557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B8073-D180-407B-B81D-FAC1A2556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518A29-F3B2-4163-980D-D45BEF554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627D6-04C2-456F-9984-60478CD875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07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34CD983-9A7B-4C66-AECE-9357463898D1}"/>
              </a:ext>
            </a:extLst>
          </p:cNvPr>
          <p:cNvSpPr/>
          <p:nvPr/>
        </p:nvSpPr>
        <p:spPr>
          <a:xfrm>
            <a:off x="8974319" y="159048"/>
            <a:ext cx="2587945" cy="2863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F239F2-668B-40E8-9CAF-7A68F78362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326145" y="3699070"/>
            <a:ext cx="886120" cy="615115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D</a:t>
            </a:r>
            <a:r>
              <a:rPr lang="ja-JP" altLang="en-US" dirty="0"/>
              <a:t>班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2C06AC4-5341-42A5-864C-427411275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5" t="18843" r="34151" b="13558"/>
          <a:stretch/>
        </p:blipFill>
        <p:spPr>
          <a:xfrm>
            <a:off x="9502220" y="398197"/>
            <a:ext cx="1970203" cy="238476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1094DFE-7CEB-4DB1-93A2-480843068503}"/>
              </a:ext>
            </a:extLst>
          </p:cNvPr>
          <p:cNvSpPr txBox="1"/>
          <p:nvPr/>
        </p:nvSpPr>
        <p:spPr>
          <a:xfrm>
            <a:off x="3714161" y="447213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リーダー　藤田勇一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FD994A-07F5-4D15-BA9A-7828EF9530A6}"/>
              </a:ext>
            </a:extLst>
          </p:cNvPr>
          <p:cNvSpPr txBox="1"/>
          <p:nvPr/>
        </p:nvSpPr>
        <p:spPr>
          <a:xfrm>
            <a:off x="3714161" y="5549618"/>
            <a:ext cx="578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小原立暉・柿崎亜実</a:t>
            </a:r>
            <a:r>
              <a:rPr lang="ja-JP" altLang="en-US" dirty="0"/>
              <a:t>・酒井南勝・橋本賢太・若木一真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6A2610-9459-4016-BB36-D9C3E9A64A87}"/>
              </a:ext>
            </a:extLst>
          </p:cNvPr>
          <p:cNvSpPr txBox="1"/>
          <p:nvPr/>
        </p:nvSpPr>
        <p:spPr>
          <a:xfrm>
            <a:off x="3714161" y="5233723"/>
            <a:ext cx="12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メンバー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4055F39-D649-44A6-BAD1-147F1CB64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67" y="-133400"/>
            <a:ext cx="4917828" cy="49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4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772C3-A6F8-4846-BAEF-179A6ED2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34" y="-120650"/>
            <a:ext cx="3103880" cy="1325563"/>
          </a:xfrm>
        </p:spPr>
        <p:txBody>
          <a:bodyPr/>
          <a:lstStyle/>
          <a:p>
            <a:r>
              <a:rPr kumimoji="1" lang="ja-JP" altLang="en-US" dirty="0"/>
              <a:t>コンセプト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4E750B-6535-491D-B4C0-188541789E94}"/>
              </a:ext>
            </a:extLst>
          </p:cNvPr>
          <p:cNvSpPr/>
          <p:nvPr/>
        </p:nvSpPr>
        <p:spPr>
          <a:xfrm>
            <a:off x="3778658" y="1547614"/>
            <a:ext cx="5273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5400" u="sng" dirty="0">
                <a:ln w="12700">
                  <a:solidFill>
                    <a:schemeClr val="bg1"/>
                  </a:solidFill>
                </a:ln>
                <a:latin typeface="HG明朝E" panose="02020909000000000000" pitchFamily="17" charset="-128"/>
                <a:ea typeface="HG明朝E" panose="02020909000000000000" pitchFamily="17" charset="-128"/>
              </a:rPr>
              <a:t>過剰な必要悪</a:t>
            </a:r>
            <a:r>
              <a:rPr lang="en-US" altLang="ja-JP" sz="5400" u="sng" dirty="0">
                <a:ln w="12700">
                  <a:solidFill>
                    <a:schemeClr val="bg1"/>
                  </a:solidFill>
                </a:ln>
                <a:latin typeface="HG明朝E" panose="02020909000000000000" pitchFamily="17" charset="-128"/>
                <a:ea typeface="HG明朝E" panose="02020909000000000000" pitchFamily="17" charset="-128"/>
              </a:rPr>
              <a:t>!!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737087-2B38-42DF-853B-890A0CC5A869}"/>
              </a:ext>
            </a:extLst>
          </p:cNvPr>
          <p:cNvSpPr txBox="1"/>
          <p:nvPr/>
        </p:nvSpPr>
        <p:spPr>
          <a:xfrm>
            <a:off x="2973142" y="3371151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HG明朝E" panose="02020909000000000000" pitchFamily="17" charset="-128"/>
                <a:ea typeface="HG明朝E" panose="02020909000000000000" pitchFamily="17" charset="-128"/>
              </a:rPr>
              <a:t>やってはいけないことをする</a:t>
            </a:r>
            <a:r>
              <a:rPr kumimoji="1" lang="ja-JP" altLang="en-US" sz="36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背徳感</a:t>
            </a:r>
            <a:endParaRPr kumimoji="1" lang="en-US" altLang="ja-JP" sz="3600" dirty="0"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054C03-33F2-4DC4-AE3B-D46BDBA2FD51}"/>
              </a:ext>
            </a:extLst>
          </p:cNvPr>
          <p:cNvSpPr txBox="1"/>
          <p:nvPr/>
        </p:nvSpPr>
        <p:spPr>
          <a:xfrm>
            <a:off x="3570314" y="5017998"/>
            <a:ext cx="733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ストレスが溜まっている人に向けて</a:t>
            </a:r>
            <a:endParaRPr kumimoji="1" lang="ja-JP" altLang="en-US" sz="3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039B32-4227-4EAD-88A9-C5EA98DB9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7" y="3371151"/>
            <a:ext cx="2556535" cy="25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0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729001-F8A3-481D-8EFE-4115A37B3C7F}"/>
              </a:ext>
            </a:extLst>
          </p:cNvPr>
          <p:cNvSpPr txBox="1"/>
          <p:nvPr/>
        </p:nvSpPr>
        <p:spPr>
          <a:xfrm>
            <a:off x="225840" y="1217299"/>
            <a:ext cx="587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ここはどこにでもあるような日常的な町</a:t>
            </a:r>
            <a:r>
              <a:rPr kumimoji="1" lang="en-US" altLang="ja-JP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B0F862-6B04-456F-AC9A-C35CEBEFF478}"/>
              </a:ext>
            </a:extLst>
          </p:cNvPr>
          <p:cNvSpPr txBox="1"/>
          <p:nvPr/>
        </p:nvSpPr>
        <p:spPr>
          <a:xfrm>
            <a:off x="225840" y="2679792"/>
            <a:ext cx="829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時間制限でできるだけ</a:t>
            </a:r>
            <a:endParaRPr kumimoji="1"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町の至る所にある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マナー違反</a:t>
            </a:r>
            <a:r>
              <a:rPr kumimoji="1" lang="ja-JP" alt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・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邪魔なもの</a:t>
            </a:r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・</a:t>
            </a: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うざい環境</a:t>
            </a:r>
            <a:endParaRPr kumimoji="1" lang="en-US" altLang="ja-JP" sz="32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すべてに</a:t>
            </a:r>
            <a:r>
              <a:rPr lang="ja-JP" altLang="en-US" sz="3200" dirty="0"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正義の鉄槌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を行おう！</a:t>
            </a:r>
            <a:endParaRPr kumimoji="1" lang="ja-JP" altLang="en-US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776CD5F4-6DBE-4C9D-8128-CBD57DA31406}"/>
              </a:ext>
            </a:extLst>
          </p:cNvPr>
          <p:cNvSpPr txBox="1">
            <a:spLocks/>
          </p:cNvSpPr>
          <p:nvPr/>
        </p:nvSpPr>
        <p:spPr>
          <a:xfrm>
            <a:off x="339863" y="0"/>
            <a:ext cx="1420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dirty="0"/>
          </a:p>
        </p:txBody>
      </p:sp>
      <p:sp>
        <p:nvSpPr>
          <p:cNvPr id="20" name="タイトル 19">
            <a:extLst>
              <a:ext uri="{FF2B5EF4-FFF2-40B4-BE49-F238E27FC236}">
                <a16:creationId xmlns:a16="http://schemas.microsoft.com/office/drawing/2014/main" id="{064B1113-6113-436D-8EB4-89EA53BD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63" y="-65545"/>
            <a:ext cx="3892772" cy="1325563"/>
          </a:xfrm>
        </p:spPr>
        <p:txBody>
          <a:bodyPr/>
          <a:lstStyle/>
          <a:p>
            <a:r>
              <a:rPr kumimoji="1" lang="ja-JP" altLang="en-US" dirty="0"/>
              <a:t>ゲーム概要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CAE2935-21FA-428B-AEE1-D964E98D4765}"/>
              </a:ext>
            </a:extLst>
          </p:cNvPr>
          <p:cNvSpPr txBox="1"/>
          <p:nvPr/>
        </p:nvSpPr>
        <p:spPr>
          <a:xfrm>
            <a:off x="225841" y="1964264"/>
            <a:ext cx="562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あなたは町の治安をよくするため</a:t>
            </a:r>
            <a:endParaRPr kumimoji="1" lang="en-US" altLang="ja-JP" sz="2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4098" name="Picture 2" descr="https://cdn.discordapp.com/attachments/1047678945182634026/1063281971951833088/d0516ee8e48092c8.png">
            <a:extLst>
              <a:ext uri="{FF2B5EF4-FFF2-40B4-BE49-F238E27FC236}">
                <a16:creationId xmlns:a16="http://schemas.microsoft.com/office/drawing/2014/main" id="{2E0A145B-54D7-4945-A609-C250C573D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94" y="4105185"/>
            <a:ext cx="4071038" cy="257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6838C1-0F0F-4BB0-9F06-0882DED3C138}"/>
              </a:ext>
            </a:extLst>
          </p:cNvPr>
          <p:cNvSpPr txBox="1"/>
          <p:nvPr/>
        </p:nvSpPr>
        <p:spPr>
          <a:xfrm>
            <a:off x="4186336" y="4825288"/>
            <a:ext cx="4205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←</a:t>
            </a:r>
            <a:r>
              <a:rPr kumimoji="1"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町がどうなるかは</a:t>
            </a:r>
            <a:r>
              <a:rPr kumimoji="1" lang="ja-JP" altLang="en-US" sz="2800" dirty="0"/>
              <a:t>→</a:t>
            </a:r>
            <a:endParaRPr kumimoji="1" lang="en-US" altLang="ja-JP" sz="2800" dirty="0"/>
          </a:p>
          <a:p>
            <a:pPr algn="ctr"/>
            <a:r>
              <a:rPr kumimoji="1" lang="ja-JP" altLang="en-US" sz="2800" u="sng" dirty="0">
                <a:latin typeface="HGP明朝E" panose="02020900000000000000" pitchFamily="18" charset="-128"/>
                <a:ea typeface="HGP明朝E" panose="02020900000000000000" pitchFamily="18" charset="-128"/>
              </a:rPr>
              <a:t>あなた次第</a:t>
            </a:r>
          </a:p>
        </p:txBody>
      </p:sp>
      <p:pic>
        <p:nvPicPr>
          <p:cNvPr id="4100" name="Picture 4" descr="https://cdn.discordapp.com/attachments/1047678945182634026/1063281972413202543/05fb50a3e9aa21a9.png">
            <a:extLst>
              <a:ext uri="{FF2B5EF4-FFF2-40B4-BE49-F238E27FC236}">
                <a16:creationId xmlns:a16="http://schemas.microsoft.com/office/drawing/2014/main" id="{86011220-B52F-48AF-B43C-4705249CC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114" y="3988716"/>
            <a:ext cx="3509692" cy="262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discordapp.com/attachments/1047678945182634026/1063289756252909638/c30c74eb2e66eec3.png">
            <a:extLst>
              <a:ext uri="{FF2B5EF4-FFF2-40B4-BE49-F238E27FC236}">
                <a16:creationId xmlns:a16="http://schemas.microsoft.com/office/drawing/2014/main" id="{D4AF9EB3-A328-4FC7-9C8A-2A3EF85A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08" y="43041"/>
            <a:ext cx="6096998" cy="28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6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8A627EF-1201-4D49-A798-392BE137558A}"/>
              </a:ext>
            </a:extLst>
          </p:cNvPr>
          <p:cNvSpPr txBox="1"/>
          <p:nvPr/>
        </p:nvSpPr>
        <p:spPr>
          <a:xfrm>
            <a:off x="121276" y="69029"/>
            <a:ext cx="3604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ゲームイメージ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33C0C6-BF07-4C91-B6D8-AD01BDCE2504}"/>
              </a:ext>
            </a:extLst>
          </p:cNvPr>
          <p:cNvSpPr txBox="1"/>
          <p:nvPr/>
        </p:nvSpPr>
        <p:spPr>
          <a:xfrm>
            <a:off x="1827661" y="807556"/>
            <a:ext cx="98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耐久度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2B9EAB6-66B9-4CFA-A192-283370C9BC48}"/>
              </a:ext>
            </a:extLst>
          </p:cNvPr>
          <p:cNvSpPr txBox="1"/>
          <p:nvPr/>
        </p:nvSpPr>
        <p:spPr>
          <a:xfrm>
            <a:off x="2557458" y="682036"/>
            <a:ext cx="3670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警察の攻撃によって減るぞ！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なくなったらゲームオーバーだ！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F4F5F3A-45E2-455D-BD42-C9C41EC26A92}"/>
              </a:ext>
            </a:extLst>
          </p:cNvPr>
          <p:cNvSpPr txBox="1"/>
          <p:nvPr/>
        </p:nvSpPr>
        <p:spPr>
          <a:xfrm>
            <a:off x="4327" y="2187459"/>
            <a:ext cx="141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7030A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鉄槌</a:t>
            </a:r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ゲージ</a:t>
            </a: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9E55B2C1-DC5B-424E-B72F-C86C49105937}"/>
              </a:ext>
            </a:extLst>
          </p:cNvPr>
          <p:cNvSpPr txBox="1"/>
          <p:nvPr/>
        </p:nvSpPr>
        <p:spPr>
          <a:xfrm>
            <a:off x="4484" y="2503984"/>
            <a:ext cx="224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能力の発動で使用！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能力を使用したら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一定時間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使えなくなる！</a:t>
            </a:r>
            <a:endParaRPr kumimoji="1" lang="ja-JP" altLang="en-US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EE5015D6-E13B-4225-AA42-9430A68A2536}"/>
              </a:ext>
            </a:extLst>
          </p:cNvPr>
          <p:cNvSpPr txBox="1"/>
          <p:nvPr/>
        </p:nvSpPr>
        <p:spPr>
          <a:xfrm>
            <a:off x="7239168" y="476642"/>
            <a:ext cx="823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ミニ</a:t>
            </a:r>
            <a:endParaRPr lang="en-US" altLang="ja-JP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マップ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EDAAE1-4B2F-49CF-92EE-B233239CC87F}"/>
              </a:ext>
            </a:extLst>
          </p:cNvPr>
          <p:cNvSpPr txBox="1"/>
          <p:nvPr/>
        </p:nvSpPr>
        <p:spPr>
          <a:xfrm>
            <a:off x="7859574" y="199928"/>
            <a:ext cx="3670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B05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自分のいる場所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solidFill>
                  <a:srgbClr val="0070C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悪いものがいる場所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警察のいる場所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など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周辺の情報がわかるぞ！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6F0C2362-19BC-4BD4-B511-AC963C51F954}"/>
              </a:ext>
            </a:extLst>
          </p:cNvPr>
          <p:cNvSpPr txBox="1"/>
          <p:nvPr/>
        </p:nvSpPr>
        <p:spPr>
          <a:xfrm>
            <a:off x="10040176" y="5202778"/>
            <a:ext cx="79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得点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84E52F7-417D-41BD-9CAF-D44B6EA8CB46}"/>
              </a:ext>
            </a:extLst>
          </p:cNvPr>
          <p:cNvSpPr txBox="1"/>
          <p:nvPr/>
        </p:nvSpPr>
        <p:spPr>
          <a:xfrm>
            <a:off x="10030350" y="5460454"/>
            <a:ext cx="2304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現在取得している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得点がわかるぞ！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得点が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低い</a:t>
            </a:r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ほど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正義の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証だ！！！</a:t>
            </a:r>
          </a:p>
        </p:txBody>
      </p:sp>
      <p:pic>
        <p:nvPicPr>
          <p:cNvPr id="1028" name="Picture 4" descr="https://cdn.discordapp.com/attachments/1047678945182634026/1063315973614096475/2018_20230113133756.png">
            <a:extLst>
              <a:ext uri="{FF2B5EF4-FFF2-40B4-BE49-F238E27FC236}">
                <a16:creationId xmlns:a16="http://schemas.microsoft.com/office/drawing/2014/main" id="{954A6217-0494-4513-AE76-66A260E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581" y="1550633"/>
            <a:ext cx="7808974" cy="52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27DDAC8F-448E-423F-949C-1499C36E8473}"/>
              </a:ext>
            </a:extLst>
          </p:cNvPr>
          <p:cNvSpPr/>
          <p:nvPr/>
        </p:nvSpPr>
        <p:spPr>
          <a:xfrm>
            <a:off x="2341021" y="1652408"/>
            <a:ext cx="3380343" cy="57251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EB990E5-F112-4B03-9002-BC153B53A496}"/>
              </a:ext>
            </a:extLst>
          </p:cNvPr>
          <p:cNvSpPr/>
          <p:nvPr/>
        </p:nvSpPr>
        <p:spPr>
          <a:xfrm>
            <a:off x="2502683" y="2266964"/>
            <a:ext cx="1145583" cy="1075790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E60A2819-2102-4E16-9478-51283844FCFB}"/>
              </a:ext>
            </a:extLst>
          </p:cNvPr>
          <p:cNvSpPr/>
          <p:nvPr/>
        </p:nvSpPr>
        <p:spPr>
          <a:xfrm>
            <a:off x="7704930" y="1607291"/>
            <a:ext cx="2246326" cy="1987700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30588C13-F510-4346-A7DB-0789C8CDF51D}"/>
              </a:ext>
            </a:extLst>
          </p:cNvPr>
          <p:cNvSpPr/>
          <p:nvPr/>
        </p:nvSpPr>
        <p:spPr>
          <a:xfrm>
            <a:off x="6464103" y="6108614"/>
            <a:ext cx="3452662" cy="637761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C37D08E-2CE6-471D-82BB-640FD9284AA8}"/>
              </a:ext>
            </a:extLst>
          </p:cNvPr>
          <p:cNvSpPr/>
          <p:nvPr/>
        </p:nvSpPr>
        <p:spPr>
          <a:xfrm>
            <a:off x="9142615" y="2755807"/>
            <a:ext cx="126000" cy="126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388DC15-5424-431E-8D28-0BF52B30055E}"/>
              </a:ext>
            </a:extLst>
          </p:cNvPr>
          <p:cNvSpPr/>
          <p:nvPr/>
        </p:nvSpPr>
        <p:spPr>
          <a:xfrm>
            <a:off x="8554531" y="220428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FAB42F33-2227-4F8F-8155-45014FB36AAA}"/>
              </a:ext>
            </a:extLst>
          </p:cNvPr>
          <p:cNvSpPr/>
          <p:nvPr/>
        </p:nvSpPr>
        <p:spPr>
          <a:xfrm>
            <a:off x="9539132" y="216994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96E3A6D7-1011-4D29-B8F2-4B9F6AD82D04}"/>
              </a:ext>
            </a:extLst>
          </p:cNvPr>
          <p:cNvSpPr/>
          <p:nvPr/>
        </p:nvSpPr>
        <p:spPr>
          <a:xfrm>
            <a:off x="7859574" y="2486509"/>
            <a:ext cx="54000" cy="54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6E8ED02A-049D-4293-B99F-E2586D4C94CB}"/>
              </a:ext>
            </a:extLst>
          </p:cNvPr>
          <p:cNvSpPr/>
          <p:nvPr/>
        </p:nvSpPr>
        <p:spPr>
          <a:xfrm>
            <a:off x="8453120" y="2513509"/>
            <a:ext cx="61200" cy="6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FA9479DF-EFF1-4B59-8B85-B0D320CF34C9}"/>
              </a:ext>
            </a:extLst>
          </p:cNvPr>
          <p:cNvSpPr/>
          <p:nvPr/>
        </p:nvSpPr>
        <p:spPr>
          <a:xfrm>
            <a:off x="8031480" y="3096494"/>
            <a:ext cx="61200" cy="6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DC269A8-FA0B-48B3-AA2E-970EAFDD24B2}"/>
              </a:ext>
            </a:extLst>
          </p:cNvPr>
          <p:cNvSpPr/>
          <p:nvPr/>
        </p:nvSpPr>
        <p:spPr>
          <a:xfrm>
            <a:off x="7262919" y="188255"/>
            <a:ext cx="4277040" cy="1200329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529AE5A-DC28-469C-80F4-FD750455E70A}"/>
              </a:ext>
            </a:extLst>
          </p:cNvPr>
          <p:cNvCxnSpPr>
            <a:cxnSpLocks/>
          </p:cNvCxnSpPr>
          <p:nvPr/>
        </p:nvCxnSpPr>
        <p:spPr>
          <a:xfrm flipH="1">
            <a:off x="9065262" y="1368674"/>
            <a:ext cx="125997" cy="23861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7F9437C1-1DAF-4916-8AC4-14627E731595}"/>
              </a:ext>
            </a:extLst>
          </p:cNvPr>
          <p:cNvSpPr/>
          <p:nvPr/>
        </p:nvSpPr>
        <p:spPr>
          <a:xfrm>
            <a:off x="1836776" y="710164"/>
            <a:ext cx="3884588" cy="646331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7CFC34F3-7EB3-4139-BC03-6984F75B0C31}"/>
              </a:ext>
            </a:extLst>
          </p:cNvPr>
          <p:cNvCxnSpPr>
            <a:cxnSpLocks/>
          </p:cNvCxnSpPr>
          <p:nvPr/>
        </p:nvCxnSpPr>
        <p:spPr>
          <a:xfrm flipH="1">
            <a:off x="4277591" y="1356495"/>
            <a:ext cx="1" cy="29591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6EDDF1F-F4A6-4AE3-878A-0F27A417ADCF}"/>
              </a:ext>
            </a:extLst>
          </p:cNvPr>
          <p:cNvSpPr/>
          <p:nvPr/>
        </p:nvSpPr>
        <p:spPr>
          <a:xfrm>
            <a:off x="42119" y="2217912"/>
            <a:ext cx="2100163" cy="1495926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D3B05595-2A65-4F14-8B7E-AB5A634C40C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142282" y="2804859"/>
            <a:ext cx="36040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E8FB2618-640B-4A2D-86A3-BDBFB6BB9E92}"/>
              </a:ext>
            </a:extLst>
          </p:cNvPr>
          <p:cNvSpPr/>
          <p:nvPr/>
        </p:nvSpPr>
        <p:spPr>
          <a:xfrm>
            <a:off x="10063549" y="5236722"/>
            <a:ext cx="2059871" cy="1468878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942F1F35-30C5-4D4C-98A3-9DA52D3C84EB}"/>
              </a:ext>
            </a:extLst>
          </p:cNvPr>
          <p:cNvCxnSpPr>
            <a:cxnSpLocks/>
          </p:cNvCxnSpPr>
          <p:nvPr/>
        </p:nvCxnSpPr>
        <p:spPr>
          <a:xfrm flipH="1">
            <a:off x="9916766" y="6060618"/>
            <a:ext cx="146783" cy="38862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6591FD22-291E-4C06-A522-0B01BC383A98}"/>
              </a:ext>
            </a:extLst>
          </p:cNvPr>
          <p:cNvSpPr/>
          <p:nvPr/>
        </p:nvSpPr>
        <p:spPr>
          <a:xfrm>
            <a:off x="7100635" y="5606056"/>
            <a:ext cx="2835503" cy="476698"/>
          </a:xfrm>
          <a:prstGeom prst="rect">
            <a:avLst/>
          </a:prstGeom>
          <a:noFill/>
          <a:ln w="57150" cap="flat" cmpd="sng" algn="ctr">
            <a:solidFill>
              <a:srgbClr val="00D9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8BE00B74-2DA9-4219-93FE-DA7BE0FF8289}"/>
              </a:ext>
            </a:extLst>
          </p:cNvPr>
          <p:cNvSpPr txBox="1"/>
          <p:nvPr/>
        </p:nvSpPr>
        <p:spPr>
          <a:xfrm>
            <a:off x="10087854" y="3321676"/>
            <a:ext cx="103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得点ログ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02FE6E29-2AAD-4170-92C0-574D135EB9DD}"/>
              </a:ext>
            </a:extLst>
          </p:cNvPr>
          <p:cNvSpPr txBox="1"/>
          <p:nvPr/>
        </p:nvSpPr>
        <p:spPr>
          <a:xfrm>
            <a:off x="10087854" y="3598279"/>
            <a:ext cx="2304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取得した得点の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要因と</a:t>
            </a:r>
            <a:endParaRPr kumimoji="1"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失点した点数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が出てくるぞ</a:t>
            </a:r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kumimoji="1" lang="ja-JP" altLang="en-US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03B51E89-9789-4F2A-A5BB-AC5273D40C8C}"/>
              </a:ext>
            </a:extLst>
          </p:cNvPr>
          <p:cNvSpPr/>
          <p:nvPr/>
        </p:nvSpPr>
        <p:spPr>
          <a:xfrm>
            <a:off x="10105901" y="3370259"/>
            <a:ext cx="1679558" cy="1452731"/>
          </a:xfrm>
          <a:prstGeom prst="rect">
            <a:avLst/>
          </a:prstGeom>
          <a:noFill/>
          <a:ln w="57150" cap="flat" cmpd="sng" algn="ctr">
            <a:solidFill>
              <a:srgbClr val="00D9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5426D7A6-F884-48FA-838B-153606BC8C2B}"/>
              </a:ext>
            </a:extLst>
          </p:cNvPr>
          <p:cNvCxnSpPr>
            <a:cxnSpLocks/>
          </p:cNvCxnSpPr>
          <p:nvPr/>
        </p:nvCxnSpPr>
        <p:spPr>
          <a:xfrm flipH="1">
            <a:off x="9368790" y="4389237"/>
            <a:ext cx="737112" cy="1216818"/>
          </a:xfrm>
          <a:prstGeom prst="line">
            <a:avLst/>
          </a:prstGeom>
          <a:ln w="57150">
            <a:solidFill>
              <a:srgbClr val="00D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52BE03-1B43-4013-9AFC-6EA3B1EBDD9D}"/>
              </a:ext>
            </a:extLst>
          </p:cNvPr>
          <p:cNvSpPr/>
          <p:nvPr/>
        </p:nvSpPr>
        <p:spPr>
          <a:xfrm>
            <a:off x="2322481" y="5872388"/>
            <a:ext cx="1743460" cy="8578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469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55E422-8ABE-4A38-9FD6-6491C1129BF4}"/>
              </a:ext>
            </a:extLst>
          </p:cNvPr>
          <p:cNvSpPr txBox="1"/>
          <p:nvPr/>
        </p:nvSpPr>
        <p:spPr>
          <a:xfrm>
            <a:off x="343381" y="403350"/>
            <a:ext cx="637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君の車には正義を行うための力が付いている！</a:t>
            </a:r>
            <a:endParaRPr kumimoji="1" lang="ja-JP" altLang="en-US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FAACD8-645B-403F-958C-1F60C59028D6}"/>
              </a:ext>
            </a:extLst>
          </p:cNvPr>
          <p:cNvSpPr txBox="1"/>
          <p:nvPr/>
        </p:nvSpPr>
        <p:spPr>
          <a:xfrm>
            <a:off x="768483" y="1039210"/>
            <a:ext cx="476053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この愛車と共に</a:t>
            </a:r>
            <a:endParaRPr lang="en-US" altLang="ja-JP" sz="3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3600" dirty="0"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正義の鉄槌</a:t>
            </a:r>
            <a:r>
              <a:rPr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を行おう</a:t>
            </a:r>
            <a:endParaRPr kumimoji="1" lang="ja-JP" altLang="en-US" sz="36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5182C14-AA66-492F-A89A-AD253803F9B5}"/>
              </a:ext>
            </a:extLst>
          </p:cNvPr>
          <p:cNvSpPr txBox="1"/>
          <p:nvPr/>
        </p:nvSpPr>
        <p:spPr>
          <a:xfrm>
            <a:off x="6218828" y="2406176"/>
            <a:ext cx="5833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車の横に付いている二つの</a:t>
            </a:r>
            <a:r>
              <a:rPr kumimoji="1" lang="ja-JP" altLang="en-US" sz="20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送風機</a:t>
            </a:r>
            <a:r>
              <a:rPr kumimoji="1"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kumimoji="1"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横にいる</a:t>
            </a:r>
            <a:r>
              <a:rPr lang="ja-JP" altLang="en-US" sz="2400" dirty="0">
                <a:solidFill>
                  <a:srgbClr val="C0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悪い人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をぶっ飛ばすことができるぞ！！！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en-US" altLang="ja-JP" sz="2000" dirty="0">
                <a:solidFill>
                  <a:srgbClr val="0070C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LR</a:t>
            </a:r>
            <a:r>
              <a:rPr lang="ja-JP" altLang="en-US" sz="2000" dirty="0">
                <a:solidFill>
                  <a:srgbClr val="0070C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ボタン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を押すことで発動！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D8422313-FA80-4505-B9DB-5F6756B82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481" y="914430"/>
            <a:ext cx="3019719" cy="1424023"/>
          </a:xfrm>
          <a:prstGeom prst="rect">
            <a:avLst/>
          </a:prstGeom>
        </p:spPr>
      </p:pic>
      <p:sp>
        <p:nvSpPr>
          <p:cNvPr id="26" name="スクロール: 横 25">
            <a:extLst>
              <a:ext uri="{FF2B5EF4-FFF2-40B4-BE49-F238E27FC236}">
                <a16:creationId xmlns:a16="http://schemas.microsoft.com/office/drawing/2014/main" id="{A8714BC0-0283-4A5E-940C-A4F0E5BD8C64}"/>
              </a:ext>
            </a:extLst>
          </p:cNvPr>
          <p:cNvSpPr/>
          <p:nvPr/>
        </p:nvSpPr>
        <p:spPr>
          <a:xfrm rot="908343">
            <a:off x="8839335" y="606072"/>
            <a:ext cx="1826180" cy="793571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送風機！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7ED3B80-B96D-4EA8-A648-03917B9FFA97}"/>
              </a:ext>
            </a:extLst>
          </p:cNvPr>
          <p:cNvSpPr txBox="1"/>
          <p:nvPr/>
        </p:nvSpPr>
        <p:spPr>
          <a:xfrm>
            <a:off x="6187963" y="5338208"/>
            <a:ext cx="62251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一定時間速度を大きく上げれる</a:t>
            </a:r>
            <a:r>
              <a:rPr lang="ja-JP" altLang="en-US" sz="20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ブースト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400" dirty="0">
                <a:solidFill>
                  <a:srgbClr val="C0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邪魔な建物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を突進でぶっ壊すことができるぞ！！！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en-US" altLang="ja-JP" sz="2000" dirty="0">
                <a:solidFill>
                  <a:srgbClr val="0070C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A</a:t>
            </a:r>
            <a:r>
              <a:rPr lang="ja-JP" altLang="en-US" sz="2000" dirty="0">
                <a:solidFill>
                  <a:srgbClr val="0070C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ボタン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を押して発動！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発動後は一定時間使用できないぞ！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29" name="スクロール: 横 28">
            <a:extLst>
              <a:ext uri="{FF2B5EF4-FFF2-40B4-BE49-F238E27FC236}">
                <a16:creationId xmlns:a16="http://schemas.microsoft.com/office/drawing/2014/main" id="{E0417F48-D7DF-44CD-BA4A-1682340C33BF}"/>
              </a:ext>
            </a:extLst>
          </p:cNvPr>
          <p:cNvSpPr/>
          <p:nvPr/>
        </p:nvSpPr>
        <p:spPr>
          <a:xfrm rot="1011483">
            <a:off x="10034159" y="3897504"/>
            <a:ext cx="1826180" cy="793571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ブースト！</a:t>
            </a: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91CF2FB5-8A23-490F-A747-0027569737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4673" r="8120" b="4544"/>
          <a:stretch/>
        </p:blipFill>
        <p:spPr>
          <a:xfrm>
            <a:off x="7850150" y="4031221"/>
            <a:ext cx="2148869" cy="1162172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E955514B-40CB-44AF-8B1E-7F71398481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8"/>
          <a:stretch/>
        </p:blipFill>
        <p:spPr>
          <a:xfrm>
            <a:off x="2215374" y="3158184"/>
            <a:ext cx="3040114" cy="1162173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2699D8B-CD75-4226-8939-96ACF7487C59}"/>
              </a:ext>
            </a:extLst>
          </p:cNvPr>
          <p:cNvSpPr txBox="1"/>
          <p:nvPr/>
        </p:nvSpPr>
        <p:spPr>
          <a:xfrm>
            <a:off x="-190020" y="4315660"/>
            <a:ext cx="690352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車の上に付いてる砲台から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400" dirty="0">
                <a:solidFill>
                  <a:srgbClr val="C0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うるさい環境音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を閉じ込める</a:t>
            </a:r>
            <a:r>
              <a:rPr lang="ja-JP" altLang="en-US" sz="20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ボム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が撃てるぞ！！！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ハンドル捌きで近づき、</a:t>
            </a:r>
            <a:r>
              <a:rPr lang="en-US" altLang="ja-JP" sz="2000" dirty="0">
                <a:solidFill>
                  <a:schemeClr val="accent1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 B</a:t>
            </a:r>
            <a:r>
              <a:rPr lang="ja-JP" altLang="en-US" sz="2000" dirty="0">
                <a:solidFill>
                  <a:schemeClr val="accent1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ボタン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を押して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目標に向かって</a:t>
            </a:r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発射！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閉じ込めた対象は一定時間経過後に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000" dirty="0">
                <a:latin typeface="HGP明朝E" panose="02020900000000000000" pitchFamily="18" charset="-128"/>
                <a:ea typeface="HGP明朝E" panose="02020900000000000000" pitchFamily="18" charset="-128"/>
              </a:rPr>
              <a:t>再び徘徊し始めるぞ！</a:t>
            </a:r>
            <a:endParaRPr lang="en-US" altLang="ja-JP" sz="2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36" name="スクロール: 横 35">
            <a:extLst>
              <a:ext uri="{FF2B5EF4-FFF2-40B4-BE49-F238E27FC236}">
                <a16:creationId xmlns:a16="http://schemas.microsoft.com/office/drawing/2014/main" id="{5B881759-660D-4AB1-BD4C-C40BAA5C4BE5}"/>
              </a:ext>
            </a:extLst>
          </p:cNvPr>
          <p:cNvSpPr/>
          <p:nvPr/>
        </p:nvSpPr>
        <p:spPr>
          <a:xfrm rot="20718831">
            <a:off x="332503" y="3135823"/>
            <a:ext cx="1753156" cy="684658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ボム！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B6338A0-1D97-49CE-B275-C36F1B45FCB0}"/>
              </a:ext>
            </a:extLst>
          </p:cNvPr>
          <p:cNvSpPr txBox="1"/>
          <p:nvPr/>
        </p:nvSpPr>
        <p:spPr>
          <a:xfrm>
            <a:off x="-1938374" y="-1813276"/>
            <a:ext cx="2543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明朝E" panose="02020900000000000000" pitchFamily="18" charset="-128"/>
                <a:ea typeface="HGP明朝E" panose="02020900000000000000" pitchFamily="18" charset="-128"/>
              </a:rPr>
              <a:t>しかし、間違った相手に当たったら得点が増えてしまう</a:t>
            </a:r>
            <a:endParaRPr lang="en-US" altLang="ja-JP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9966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1ECA90A-EB63-4BFE-BBE1-F85A4AF1FE91}"/>
              </a:ext>
            </a:extLst>
          </p:cNvPr>
          <p:cNvSpPr txBox="1"/>
          <p:nvPr/>
        </p:nvSpPr>
        <p:spPr>
          <a:xfrm>
            <a:off x="325979" y="334621"/>
            <a:ext cx="5676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短い間に連続で</a:t>
            </a:r>
            <a:r>
              <a:rPr lang="ja-JP" altLang="en-US" sz="3200" u="sng" dirty="0"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正義の鉄槌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を行うと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コンボが発生！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2FFA0C0-444B-43F8-B3DF-6249A0A3EF0B}"/>
              </a:ext>
            </a:extLst>
          </p:cNvPr>
          <p:cNvSpPr txBox="1"/>
          <p:nvPr/>
        </p:nvSpPr>
        <p:spPr>
          <a:xfrm>
            <a:off x="-51822" y="1484411"/>
            <a:ext cx="6860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誤った対象に</a:t>
            </a:r>
            <a:r>
              <a:rPr lang="ja-JP" altLang="en-US" sz="2400" dirty="0"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鉄槌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を行うとコンボが途切れてしまう。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EC2D3A35-8630-4663-8F52-2B6C4E98C3F6}"/>
              </a:ext>
            </a:extLst>
          </p:cNvPr>
          <p:cNvSpPr txBox="1"/>
          <p:nvPr/>
        </p:nvSpPr>
        <p:spPr>
          <a:xfrm>
            <a:off x="6169914" y="4813923"/>
            <a:ext cx="61633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警察を掻い潜り</a:t>
            </a: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コンボをたくさんできる</a:t>
            </a:r>
            <a:endParaRPr lang="en-US" altLang="ja-JP" sz="40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4000" u="sng" dirty="0"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最強のルート構築</a:t>
            </a:r>
            <a:r>
              <a:rPr lang="ja-JP" altLang="en-US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を行おう！</a:t>
            </a:r>
            <a:endParaRPr lang="en-US" altLang="ja-JP" sz="40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E80FA348-59D1-47EE-A401-D3F05EC4BB93}"/>
              </a:ext>
            </a:extLst>
          </p:cNvPr>
          <p:cNvSpPr txBox="1"/>
          <p:nvPr/>
        </p:nvSpPr>
        <p:spPr>
          <a:xfrm>
            <a:off x="254014" y="2649590"/>
            <a:ext cx="2210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しかし</a:t>
            </a:r>
            <a:r>
              <a:rPr kumimoji="1" lang="en-US" altLang="ja-JP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…</a:t>
            </a:r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2DD38447-8B1B-4B76-B1E6-10A4366FFD56}"/>
              </a:ext>
            </a:extLst>
          </p:cNvPr>
          <p:cNvGrpSpPr/>
          <p:nvPr/>
        </p:nvGrpSpPr>
        <p:grpSpPr>
          <a:xfrm>
            <a:off x="254014" y="4989671"/>
            <a:ext cx="5498228" cy="1634918"/>
            <a:chOff x="567560" y="2440586"/>
            <a:chExt cx="7954272" cy="2819570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6082FD5E-9A65-45DC-B013-253FB9CDBF34}"/>
                </a:ext>
              </a:extLst>
            </p:cNvPr>
            <p:cNvGrpSpPr/>
            <p:nvPr/>
          </p:nvGrpSpPr>
          <p:grpSpPr>
            <a:xfrm>
              <a:off x="567560" y="2804462"/>
              <a:ext cx="7954272" cy="2455694"/>
              <a:chOff x="386500" y="1965477"/>
              <a:chExt cx="8527297" cy="245569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BA70FE96-27BE-4697-9E98-5C5BEE852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28" t="24702" r="6553" b="26209"/>
              <a:stretch/>
            </p:blipFill>
            <p:spPr>
              <a:xfrm>
                <a:off x="386500" y="2083324"/>
                <a:ext cx="8527297" cy="2337847"/>
              </a:xfrm>
              <a:prstGeom prst="rect">
                <a:avLst/>
              </a:prstGeom>
            </p:spPr>
          </p:pic>
          <p:pic>
            <p:nvPicPr>
              <p:cNvPr id="76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2B472671-AA93-48BD-8134-FB227DDC1E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61129" y="200551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6AD4FBC2-4E9A-4FFA-800E-27B383EE25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91880" y="2195625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" descr="https://illustimage.com/photo/dl/3368.png?20170525">
                <a:extLst>
                  <a:ext uri="{FF2B5EF4-FFF2-40B4-BE49-F238E27FC236}">
                    <a16:creationId xmlns:a16="http://schemas.microsoft.com/office/drawing/2014/main" id="{5B54DF44-1242-45B2-9EED-BF8D1BE02F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67958" y="1965477"/>
                <a:ext cx="1443583" cy="1443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0E7D2AAF-9EEB-4DB4-8238-A10600605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695" b="21881"/>
              <a:stretch/>
            </p:blipFill>
            <p:spPr>
              <a:xfrm flipH="1">
                <a:off x="6800350" y="2485794"/>
                <a:ext cx="1560222" cy="802326"/>
              </a:xfrm>
              <a:prstGeom prst="rect">
                <a:avLst/>
              </a:prstGeom>
            </p:spPr>
          </p:pic>
          <p:sp>
            <p:nvSpPr>
              <p:cNvPr id="80" name="正方形/長方形 79">
                <a:extLst>
                  <a:ext uri="{FF2B5EF4-FFF2-40B4-BE49-F238E27FC236}">
                    <a16:creationId xmlns:a16="http://schemas.microsoft.com/office/drawing/2014/main" id="{33BC9EF7-D42F-47EF-92A0-9342617F3F76}"/>
                  </a:ext>
                </a:extLst>
              </p:cNvPr>
              <p:cNvSpPr/>
              <p:nvPr/>
            </p:nvSpPr>
            <p:spPr>
              <a:xfrm>
                <a:off x="5925168" y="3096921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18881DDC-EF47-49DF-83CA-EF0FD7415B49}"/>
                  </a:ext>
                </a:extLst>
              </p:cNvPr>
              <p:cNvSpPr/>
              <p:nvPr/>
            </p:nvSpPr>
            <p:spPr>
              <a:xfrm>
                <a:off x="5743824" y="2936588"/>
                <a:ext cx="1070576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5086D50C-1C40-49BB-8376-6A8D8EB2521B}"/>
                  </a:ext>
                </a:extLst>
              </p:cNvPr>
              <p:cNvSpPr/>
              <p:nvPr/>
            </p:nvSpPr>
            <p:spPr>
              <a:xfrm>
                <a:off x="6147090" y="2798428"/>
                <a:ext cx="785568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73" name="図 72">
              <a:extLst>
                <a:ext uri="{FF2B5EF4-FFF2-40B4-BE49-F238E27FC236}">
                  <a16:creationId xmlns:a16="http://schemas.microsoft.com/office/drawing/2014/main" id="{7C540643-C280-4E9B-A4EC-652B10DE9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7" t="6374" r="44494" b="-351"/>
            <a:stretch/>
          </p:blipFill>
          <p:spPr>
            <a:xfrm rot="5669311">
              <a:off x="2861137" y="2163825"/>
              <a:ext cx="874389" cy="1427911"/>
            </a:xfrm>
            <a:prstGeom prst="rect">
              <a:avLst/>
            </a:prstGeom>
          </p:spPr>
        </p:pic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5160509F-B47C-41C6-945F-FB27CA3E1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03" t="-6822" r="-2491" b="-351"/>
            <a:stretch/>
          </p:blipFill>
          <p:spPr>
            <a:xfrm rot="4587182">
              <a:off x="1093707" y="2108100"/>
              <a:ext cx="952598" cy="1628417"/>
            </a:xfrm>
            <a:prstGeom prst="rect">
              <a:avLst/>
            </a:prstGeom>
          </p:spPr>
        </p:pic>
      </p:grp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9EB07D2-F543-48FC-80CD-D60390F13B8E}"/>
              </a:ext>
            </a:extLst>
          </p:cNvPr>
          <p:cNvSpPr txBox="1"/>
          <p:nvPr/>
        </p:nvSpPr>
        <p:spPr>
          <a:xfrm>
            <a:off x="257160" y="3451118"/>
            <a:ext cx="772301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得点</a:t>
            </a:r>
            <a:r>
              <a:rPr kumimoji="1" lang="ja-JP" altLang="en-US" sz="2200" dirty="0">
                <a:latin typeface="HGP明朝E" panose="02020900000000000000" pitchFamily="18" charset="-128"/>
                <a:ea typeface="HGP明朝E" panose="02020900000000000000" pitchFamily="18" charset="-128"/>
              </a:rPr>
              <a:t>に応じて</a:t>
            </a:r>
            <a:r>
              <a:rPr kumimoji="1" lang="ja-JP" altLang="en-US" sz="22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警察がたくさん増えるぞ</a:t>
            </a:r>
            <a:r>
              <a:rPr kumimoji="1" lang="ja-JP" altLang="en-US" sz="22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kumimoji="1" lang="en-US" altLang="ja-JP" sz="2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endParaRPr lang="en-US" altLang="ja-JP" sz="7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2200" dirty="0">
                <a:latin typeface="HGP明朝E" panose="02020900000000000000" pitchFamily="18" charset="-128"/>
                <a:ea typeface="HGP明朝E" panose="02020900000000000000" pitchFamily="18" charset="-128"/>
              </a:rPr>
              <a:t>警察は君を</a:t>
            </a:r>
            <a:r>
              <a:rPr lang="ja-JP" altLang="en-US" sz="2200" dirty="0">
                <a:latin typeface="HGP明朝E" panose="02020900000000000000" pitchFamily="18" charset="-128"/>
                <a:ea typeface="HGP明朝E" panose="02020900000000000000" pitchFamily="18" charset="-128"/>
              </a:rPr>
              <a:t>見つけると</a:t>
            </a:r>
            <a:r>
              <a:rPr kumimoji="1" lang="ja-JP" altLang="en-US" sz="2200" dirty="0">
                <a:latin typeface="HGP明朝E" panose="02020900000000000000" pitchFamily="18" charset="-128"/>
                <a:ea typeface="HGP明朝E" panose="02020900000000000000" pitchFamily="18" charset="-128"/>
              </a:rPr>
              <a:t>全力で捕まえに攻撃してくる！</a:t>
            </a:r>
            <a:endParaRPr lang="en-US" altLang="ja-JP" sz="2200" dirty="0">
              <a:solidFill>
                <a:srgbClr val="FF0000"/>
              </a:solidFill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5C28D04-E16D-480E-BA6B-1AC1697EF158}"/>
              </a:ext>
            </a:extLst>
          </p:cNvPr>
          <p:cNvSpPr/>
          <p:nvPr/>
        </p:nvSpPr>
        <p:spPr>
          <a:xfrm>
            <a:off x="254014" y="4187360"/>
            <a:ext cx="91330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耐久度がなくなると</a:t>
            </a:r>
            <a:r>
              <a:rPr lang="ja-JP" altLang="en-US" sz="3600" b="1" dirty="0"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ゲームオーバー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だ！！！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C48AE69-FED5-4F99-8054-6DA1F2452B9B}"/>
              </a:ext>
            </a:extLst>
          </p:cNvPr>
          <p:cNvSpPr txBox="1"/>
          <p:nvPr/>
        </p:nvSpPr>
        <p:spPr>
          <a:xfrm>
            <a:off x="5521443" y="544869"/>
            <a:ext cx="7723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町には</a:t>
            </a:r>
            <a:r>
              <a:rPr lang="ja-JP" altLang="en-US" sz="24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区域ごとに色々な特徴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があるぞ！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治安の悪い場所もあれば、いい場所もある。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D4D420B3-7856-404A-BDC1-18C4BA3A76CF}"/>
              </a:ext>
            </a:extLst>
          </p:cNvPr>
          <p:cNvSpPr txBox="1"/>
          <p:nvPr/>
        </p:nvSpPr>
        <p:spPr>
          <a:xfrm>
            <a:off x="5481280" y="1396596"/>
            <a:ext cx="7723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マップの情報を瞬時に見極め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ルート構築に役立てよう！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C8A3500F-609F-47F5-A6A1-0C80F8C4C1DD}"/>
              </a:ext>
            </a:extLst>
          </p:cNvPr>
          <p:cNvGrpSpPr/>
          <p:nvPr/>
        </p:nvGrpSpPr>
        <p:grpSpPr>
          <a:xfrm>
            <a:off x="6998493" y="2295576"/>
            <a:ext cx="5071884" cy="2194767"/>
            <a:chOff x="7019367" y="2374468"/>
            <a:chExt cx="5071884" cy="2194767"/>
          </a:xfrm>
        </p:grpSpPr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9FA167DA-66B5-406E-B9BA-92BAE9ACE6E8}"/>
                </a:ext>
              </a:extLst>
            </p:cNvPr>
            <p:cNvSpPr/>
            <p:nvPr/>
          </p:nvSpPr>
          <p:spPr>
            <a:xfrm>
              <a:off x="10397134" y="4002016"/>
              <a:ext cx="664668" cy="4037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38365A08-7CC4-4ECF-9427-98C7D804E76D}"/>
                </a:ext>
              </a:extLst>
            </p:cNvPr>
            <p:cNvSpPr/>
            <p:nvPr/>
          </p:nvSpPr>
          <p:spPr>
            <a:xfrm>
              <a:off x="10397134" y="3069399"/>
              <a:ext cx="344502" cy="717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4F3EBC53-8B78-44B4-B9FE-8E76AD8827EC}"/>
                </a:ext>
              </a:extLst>
            </p:cNvPr>
            <p:cNvSpPr/>
            <p:nvPr/>
          </p:nvSpPr>
          <p:spPr>
            <a:xfrm>
              <a:off x="10892955" y="3501964"/>
              <a:ext cx="445832" cy="278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78CCD83B-5D62-4E60-9C2F-C7B1E3D88C39}"/>
                </a:ext>
              </a:extLst>
            </p:cNvPr>
            <p:cNvSpPr/>
            <p:nvPr/>
          </p:nvSpPr>
          <p:spPr>
            <a:xfrm>
              <a:off x="11203593" y="4002016"/>
              <a:ext cx="215142" cy="3948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48ECDDF-0792-4923-BF2F-0280C81ACF71}"/>
                </a:ext>
              </a:extLst>
            </p:cNvPr>
            <p:cNvSpPr/>
            <p:nvPr/>
          </p:nvSpPr>
          <p:spPr>
            <a:xfrm>
              <a:off x="10397133" y="2387814"/>
              <a:ext cx="1486421" cy="4665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C7AD2A4C-03C9-4640-A5F5-8B9836C4F376}"/>
                </a:ext>
              </a:extLst>
            </p:cNvPr>
            <p:cNvSpPr/>
            <p:nvPr/>
          </p:nvSpPr>
          <p:spPr>
            <a:xfrm>
              <a:off x="10886050" y="3086941"/>
              <a:ext cx="997504" cy="278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991C6421-09AC-4EF3-AE2A-58382A4474E5}"/>
                </a:ext>
              </a:extLst>
            </p:cNvPr>
            <p:cNvSpPr/>
            <p:nvPr/>
          </p:nvSpPr>
          <p:spPr>
            <a:xfrm>
              <a:off x="11533385" y="3498344"/>
              <a:ext cx="344502" cy="2872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AC5296CF-7DF3-475C-A7BF-53FE43417995}"/>
                </a:ext>
              </a:extLst>
            </p:cNvPr>
            <p:cNvGrpSpPr/>
            <p:nvPr/>
          </p:nvGrpSpPr>
          <p:grpSpPr>
            <a:xfrm>
              <a:off x="7019367" y="2374468"/>
              <a:ext cx="3235976" cy="2040238"/>
              <a:chOff x="623269" y="1273558"/>
              <a:chExt cx="4430811" cy="2415293"/>
            </a:xfrm>
          </p:grpSpPr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424F9486-90DB-4B19-82A1-829CC6870C20}"/>
                  </a:ext>
                </a:extLst>
              </p:cNvPr>
              <p:cNvSpPr/>
              <p:nvPr/>
            </p:nvSpPr>
            <p:spPr>
              <a:xfrm>
                <a:off x="623269" y="1273558"/>
                <a:ext cx="922020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EA16E01C-4FC2-4060-9740-C491355A9BEF}"/>
                  </a:ext>
                </a:extLst>
              </p:cNvPr>
              <p:cNvSpPr/>
              <p:nvPr/>
            </p:nvSpPr>
            <p:spPr>
              <a:xfrm>
                <a:off x="623269" y="2126998"/>
                <a:ext cx="922020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9680412-38EA-4446-B75A-FFEF526B389B}"/>
                  </a:ext>
                </a:extLst>
              </p:cNvPr>
              <p:cNvSpPr/>
              <p:nvPr/>
            </p:nvSpPr>
            <p:spPr>
              <a:xfrm>
                <a:off x="1834849" y="2126998"/>
                <a:ext cx="1470660" cy="8494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B13E2EBF-F3D8-445D-867D-73845F6C207A}"/>
                  </a:ext>
                </a:extLst>
              </p:cNvPr>
              <p:cNvSpPr/>
              <p:nvPr/>
            </p:nvSpPr>
            <p:spPr>
              <a:xfrm>
                <a:off x="1834849" y="1273558"/>
                <a:ext cx="320502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794275DC-C662-481D-B6C5-4C0B348A9AEA}"/>
                  </a:ext>
                </a:extLst>
              </p:cNvPr>
              <p:cNvSpPr/>
              <p:nvPr/>
            </p:nvSpPr>
            <p:spPr>
              <a:xfrm>
                <a:off x="2409927" y="1273558"/>
                <a:ext cx="1185142" cy="5562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4850AF5-CE4E-4673-B17F-0CC35F1B45CB}"/>
                  </a:ext>
                </a:extLst>
              </p:cNvPr>
              <p:cNvSpPr/>
              <p:nvPr/>
            </p:nvSpPr>
            <p:spPr>
              <a:xfrm>
                <a:off x="3595069" y="2126998"/>
                <a:ext cx="1455420" cy="8494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DFB1D26B-BE38-4526-8B68-7C2F737D5848}"/>
                  </a:ext>
                </a:extLst>
              </p:cNvPr>
              <p:cNvSpPr/>
              <p:nvPr/>
            </p:nvSpPr>
            <p:spPr>
              <a:xfrm>
                <a:off x="3751867" y="1277536"/>
                <a:ext cx="1298621" cy="55228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E55B8F76-E13C-42A0-B8FF-20C0FB36E7E6}"/>
                  </a:ext>
                </a:extLst>
              </p:cNvPr>
              <p:cNvSpPr/>
              <p:nvPr/>
            </p:nvSpPr>
            <p:spPr>
              <a:xfrm>
                <a:off x="623269" y="2839389"/>
                <a:ext cx="944583" cy="8494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941E8EC5-D967-4945-95A5-DCDEE576251D}"/>
                  </a:ext>
                </a:extLst>
              </p:cNvPr>
              <p:cNvSpPr/>
              <p:nvPr/>
            </p:nvSpPr>
            <p:spPr>
              <a:xfrm>
                <a:off x="1815877" y="3210859"/>
                <a:ext cx="944583" cy="4779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E08FF6BE-6E4A-45F5-85B1-8FBFE59E0676}"/>
                  </a:ext>
                </a:extLst>
              </p:cNvPr>
              <p:cNvSpPr/>
              <p:nvPr/>
            </p:nvSpPr>
            <p:spPr>
              <a:xfrm>
                <a:off x="3072709" y="3210859"/>
                <a:ext cx="1981371" cy="4779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3074" name="Picture 2" descr="ビルのイラスト（建物）">
              <a:extLst>
                <a:ext uri="{FF2B5EF4-FFF2-40B4-BE49-F238E27FC236}">
                  <a16:creationId xmlns:a16="http://schemas.microsoft.com/office/drawing/2014/main" id="{127D59CE-E4D9-47AB-B353-04CBA9B6D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8617" y="3160022"/>
              <a:ext cx="673383" cy="79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歩きタバコのイラスト">
              <a:extLst>
                <a:ext uri="{FF2B5EF4-FFF2-40B4-BE49-F238E27FC236}">
                  <a16:creationId xmlns:a16="http://schemas.microsoft.com/office/drawing/2014/main" id="{FBFFD659-FCC3-49F5-B5A4-31304611C4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0559" y="3501964"/>
              <a:ext cx="417718" cy="494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歩きスマホのイラスト（男性） | かわいいフリー素材集 いらすとや">
              <a:extLst>
                <a:ext uri="{FF2B5EF4-FFF2-40B4-BE49-F238E27FC236}">
                  <a16:creationId xmlns:a16="http://schemas.microsoft.com/office/drawing/2014/main" id="{FBCC302D-4FC8-4162-BECD-027031CAD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8331" y="2559412"/>
              <a:ext cx="354796" cy="52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選挙カー（街宣車）と立候補者のイラスト">
              <a:extLst>
                <a:ext uri="{FF2B5EF4-FFF2-40B4-BE49-F238E27FC236}">
                  <a16:creationId xmlns:a16="http://schemas.microsoft.com/office/drawing/2014/main" id="{999870CF-9562-41E5-BB4B-8AE2CC1CD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2610" y="2589093"/>
              <a:ext cx="372078" cy="47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ビルのイラスト（建物）">
              <a:extLst>
                <a:ext uri="{FF2B5EF4-FFF2-40B4-BE49-F238E27FC236}">
                  <a16:creationId xmlns:a16="http://schemas.microsoft.com/office/drawing/2014/main" id="{A8A23505-56C4-421E-A48C-21304FE7B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3638" y="3545167"/>
              <a:ext cx="673383" cy="79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ttps://illust8.com/wp-content/uploads/2021/08/right-above_car_14326.png">
              <a:extLst>
                <a:ext uri="{FF2B5EF4-FFF2-40B4-BE49-F238E27FC236}">
                  <a16:creationId xmlns:a16="http://schemas.microsoft.com/office/drawing/2014/main" id="{B8265D11-7160-48DD-9EC8-89E814CD13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6545" y="4113955"/>
              <a:ext cx="295423" cy="45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FA454CC7-1A72-47D6-B879-44D6A322C23C}"/>
                </a:ext>
              </a:extLst>
            </p:cNvPr>
            <p:cNvSpPr/>
            <p:nvPr/>
          </p:nvSpPr>
          <p:spPr>
            <a:xfrm rot="16200000" flipV="1">
              <a:off x="8585009" y="3946185"/>
              <a:ext cx="176834" cy="445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0" name="Picture 2" descr="歩きタバコのイラスト">
              <a:extLst>
                <a:ext uri="{FF2B5EF4-FFF2-40B4-BE49-F238E27FC236}">
                  <a16:creationId xmlns:a16="http://schemas.microsoft.com/office/drawing/2014/main" id="{9DDB775D-7331-449A-9EA7-CB17F4B87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9037" y="3022307"/>
              <a:ext cx="417718" cy="494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9CF3E08C-C891-4255-A3ED-BE78542BBC2A}"/>
                </a:ext>
              </a:extLst>
            </p:cNvPr>
            <p:cNvSpPr/>
            <p:nvPr/>
          </p:nvSpPr>
          <p:spPr>
            <a:xfrm>
              <a:off x="11520959" y="3997257"/>
              <a:ext cx="344502" cy="4174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0" name="Picture 2" descr="歩きタバコのイラスト">
              <a:extLst>
                <a:ext uri="{FF2B5EF4-FFF2-40B4-BE49-F238E27FC236}">
                  <a16:creationId xmlns:a16="http://schemas.microsoft.com/office/drawing/2014/main" id="{AE0F8A0D-8B71-4606-B9F2-F7CCEEEC3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9837" y="3842605"/>
              <a:ext cx="391414" cy="463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A944D89B-F604-4EF3-8843-90766B5A2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110" y="3085812"/>
              <a:ext cx="341109" cy="389839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71D55547-ED70-4F7C-8C24-11FF7C74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4472" y="3573385"/>
              <a:ext cx="341109" cy="389839"/>
            </a:xfrm>
            <a:prstGeom prst="rect">
              <a:avLst/>
            </a:prstGeom>
          </p:spPr>
        </p:pic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65B0E95F-BB0E-4294-B88A-750C18A89955}"/>
                </a:ext>
              </a:extLst>
            </p:cNvPr>
            <p:cNvSpPr/>
            <p:nvPr/>
          </p:nvSpPr>
          <p:spPr>
            <a:xfrm rot="10800000" flipV="1">
              <a:off x="8657534" y="3880024"/>
              <a:ext cx="2483845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C8443488-9A13-4F3E-A114-2AB24E114778}"/>
                </a:ext>
              </a:extLst>
            </p:cNvPr>
            <p:cNvSpPr/>
            <p:nvPr/>
          </p:nvSpPr>
          <p:spPr>
            <a:xfrm rot="16200000" flipV="1">
              <a:off x="10805627" y="4168158"/>
              <a:ext cx="63242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CDCDE891-308F-4334-9781-AD81CA0A6701}"/>
                </a:ext>
              </a:extLst>
            </p:cNvPr>
            <p:cNvSpPr/>
            <p:nvPr/>
          </p:nvSpPr>
          <p:spPr>
            <a:xfrm rot="10800000" flipV="1">
              <a:off x="11098979" y="4456296"/>
              <a:ext cx="94655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2A1BAD3F-68E8-4CD7-AEC2-E97073F08589}"/>
                </a:ext>
              </a:extLst>
            </p:cNvPr>
            <p:cNvSpPr/>
            <p:nvPr/>
          </p:nvSpPr>
          <p:spPr>
            <a:xfrm rot="5400000" flipV="1">
              <a:off x="11717148" y="4169029"/>
              <a:ext cx="623727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88867408-7289-4A9B-BAA9-80FD9C276578}"/>
                </a:ext>
              </a:extLst>
            </p:cNvPr>
            <p:cNvSpPr/>
            <p:nvPr/>
          </p:nvSpPr>
          <p:spPr>
            <a:xfrm rot="10800000" flipV="1">
              <a:off x="11433918" y="3880024"/>
              <a:ext cx="61795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0BBDE764-FB33-4EB8-9CA3-DDC66217FDED}"/>
                </a:ext>
              </a:extLst>
            </p:cNvPr>
            <p:cNvSpPr/>
            <p:nvPr/>
          </p:nvSpPr>
          <p:spPr>
            <a:xfrm rot="10800000" flipV="1">
              <a:off x="10799287" y="3412591"/>
              <a:ext cx="66571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7E9D6E69-A0B5-4FE7-9C63-34C9242E8D2B}"/>
                </a:ext>
              </a:extLst>
            </p:cNvPr>
            <p:cNvSpPr/>
            <p:nvPr/>
          </p:nvSpPr>
          <p:spPr>
            <a:xfrm rot="5400000" flipV="1">
              <a:off x="11223576" y="3629667"/>
              <a:ext cx="466404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A9577231-40FE-44F6-892A-25B16D2D4DCC}"/>
                </a:ext>
              </a:extLst>
            </p:cNvPr>
            <p:cNvSpPr/>
            <p:nvPr/>
          </p:nvSpPr>
          <p:spPr>
            <a:xfrm rot="10800000" flipV="1">
              <a:off x="9677400" y="2952845"/>
              <a:ext cx="1166151" cy="45719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B7242C13-3831-44D4-A6DC-5339782DA146}"/>
                </a:ext>
              </a:extLst>
            </p:cNvPr>
            <p:cNvSpPr/>
            <p:nvPr/>
          </p:nvSpPr>
          <p:spPr>
            <a:xfrm rot="5400000" flipV="1">
              <a:off x="10572352" y="3186106"/>
              <a:ext cx="49439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F864869-35FF-4084-906F-BF662964B99B}"/>
              </a:ext>
            </a:extLst>
          </p:cNvPr>
          <p:cNvSpPr/>
          <p:nvPr/>
        </p:nvSpPr>
        <p:spPr>
          <a:xfrm>
            <a:off x="-3196" y="1809015"/>
            <a:ext cx="67633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大きく失点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するには</a:t>
            </a:r>
            <a:r>
              <a:rPr lang="ja-JP" altLang="en-US" sz="3200" b="1" dirty="0">
                <a:latin typeface="HGP明朝E" panose="02020900000000000000" pitchFamily="18" charset="-128"/>
                <a:ea typeface="HGP明朝E" panose="02020900000000000000" pitchFamily="18" charset="-128"/>
              </a:rPr>
              <a:t>コンボの維持が必須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だ！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73C73A9C-ECA7-4265-8495-129C16EC59D3}"/>
              </a:ext>
            </a:extLst>
          </p:cNvPr>
          <p:cNvSpPr txBox="1"/>
          <p:nvPr/>
        </p:nvSpPr>
        <p:spPr>
          <a:xfrm>
            <a:off x="8821094" y="-2208349"/>
            <a:ext cx="8138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間違った対象に正義の鉄槌を行うとコンボが途切れてしまうが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4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コンボは維持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するほど</a:t>
            </a:r>
            <a:r>
              <a:rPr lang="ja-JP" altLang="en-US" sz="2400" dirty="0"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得点が大きく失点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できるぞ！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得点を大きく失点するには</a:t>
            </a:r>
            <a:r>
              <a:rPr lang="ja-JP" altLang="en-US" sz="3200" b="1" dirty="0">
                <a:latin typeface="HGP明朝E" panose="02020900000000000000" pitchFamily="18" charset="-128"/>
                <a:ea typeface="HGP明朝E" panose="02020900000000000000" pitchFamily="18" charset="-128"/>
              </a:rPr>
              <a:t>コンボが必須</a:t>
            </a:r>
            <a:r>
              <a:rPr lang="ja-JP" altLang="en-US" sz="2400" dirty="0">
                <a:latin typeface="HGP明朝E" panose="02020900000000000000" pitchFamily="18" charset="-128"/>
                <a:ea typeface="HGP明朝E" panose="02020900000000000000" pitchFamily="18" charset="-128"/>
              </a:rPr>
              <a:t>だ！</a:t>
            </a:r>
            <a:endParaRPr lang="en-US" altLang="ja-JP" sz="24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094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F56990-A86F-4A50-94F3-CC0AE127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3" y="-223164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アピールポイント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5BA1854-FA0B-4682-A459-739445D3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06" y="3226492"/>
            <a:ext cx="5999897" cy="347156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D3725ED-08F8-4FA3-8662-3B3DCA809BCD}"/>
              </a:ext>
            </a:extLst>
          </p:cNvPr>
          <p:cNvSpPr txBox="1"/>
          <p:nvPr/>
        </p:nvSpPr>
        <p:spPr>
          <a:xfrm>
            <a:off x="2103274" y="1977602"/>
            <a:ext cx="813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華麗なるドライブテクニックで</a:t>
            </a: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/>
            <a:r>
              <a:rPr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警察の猛攻を掻い潜り、</a:t>
            </a:r>
            <a:r>
              <a:rPr lang="ja-JP" altLang="en-US" sz="3600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暴れまわれ</a:t>
            </a:r>
            <a:r>
              <a:rPr lang="en-US" altLang="ja-JP" sz="3600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!!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7F1A23-964F-4F21-8AFC-521456105B00}"/>
              </a:ext>
            </a:extLst>
          </p:cNvPr>
          <p:cNvSpPr txBox="1"/>
          <p:nvPr/>
        </p:nvSpPr>
        <p:spPr>
          <a:xfrm>
            <a:off x="2788845" y="674013"/>
            <a:ext cx="6614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latin typeface="HGP明朝E" panose="02020900000000000000" pitchFamily="18" charset="-128"/>
                <a:ea typeface="HGP明朝E" panose="02020900000000000000" pitchFamily="18" charset="-128"/>
              </a:rPr>
              <a:t>この世界の君は</a:t>
            </a:r>
            <a:r>
              <a:rPr kumimoji="1" lang="ja-JP" altLang="en-US" sz="4000" dirty="0">
                <a:ln w="19050">
                  <a:noFill/>
                </a:ln>
                <a:solidFill>
                  <a:srgbClr val="7030A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正義の使者</a:t>
            </a:r>
            <a:r>
              <a:rPr kumimoji="1" lang="ja-JP" altLang="en-US" sz="4000" dirty="0">
                <a:latin typeface="HGP明朝E" panose="02020900000000000000" pitchFamily="18" charset="-128"/>
                <a:ea typeface="HGP明朝E" panose="02020900000000000000" pitchFamily="18" charset="-128"/>
              </a:rPr>
              <a:t>！</a:t>
            </a:r>
            <a:endParaRPr kumimoji="1" lang="en-US" altLang="ja-JP" sz="4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44FDA6-82A9-428B-A4F3-7951ABEC3586}"/>
              </a:ext>
            </a:extLst>
          </p:cNvPr>
          <p:cNvSpPr/>
          <p:nvPr/>
        </p:nvSpPr>
        <p:spPr>
          <a:xfrm>
            <a:off x="1003271" y="1463650"/>
            <a:ext cx="103381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>
                <a:latin typeface="HGP明朝E" panose="02020900000000000000" pitchFamily="18" charset="-128"/>
                <a:ea typeface="HGP明朝E" panose="02020900000000000000" pitchFamily="18" charset="-128"/>
              </a:rPr>
              <a:t>日常生活で目にする無視するしかないグレーゾーンなイラつくこと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57BB55D-5B06-4D90-96ED-711F42305611}"/>
              </a:ext>
            </a:extLst>
          </p:cNvPr>
          <p:cNvSpPr txBox="1"/>
          <p:nvPr/>
        </p:nvSpPr>
        <p:spPr>
          <a:xfrm>
            <a:off x="6741005" y="547852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 w="6350">
                  <a:noFill/>
                </a:ln>
                <a:solidFill>
                  <a:srgbClr val="7030A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ダークヒーロー</a:t>
            </a:r>
          </a:p>
        </p:txBody>
      </p:sp>
    </p:spTree>
    <p:extLst>
      <p:ext uri="{BB962C8B-B14F-4D97-AF65-F5344CB8AC3E}">
        <p14:creationId xmlns:p14="http://schemas.microsoft.com/office/powerpoint/2010/main" val="317299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</TotalTime>
  <Words>549</Words>
  <Application>Microsoft Office PowerPoint</Application>
  <PresentationFormat>ワイド画面</PresentationFormat>
  <Paragraphs>87</Paragraphs>
  <Slides>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5" baseType="lpstr">
      <vt:lpstr>HGP創英ﾌﾟﾚｾﾞﾝｽEB</vt:lpstr>
      <vt:lpstr>HGP明朝E</vt:lpstr>
      <vt:lpstr>HG明朝E</vt:lpstr>
      <vt:lpstr>UD デジタル 教科書体 NP-B</vt:lpstr>
      <vt:lpstr>游ゴシック</vt:lpstr>
      <vt:lpstr>游ゴシック Light</vt:lpstr>
      <vt:lpstr>Arial</vt:lpstr>
      <vt:lpstr>Office テーマ</vt:lpstr>
      <vt:lpstr>PowerPoint プレゼンテーション</vt:lpstr>
      <vt:lpstr>コンセプト</vt:lpstr>
      <vt:lpstr>ゲーム概要</vt:lpstr>
      <vt:lpstr>PowerPoint プレゼンテーション</vt:lpstr>
      <vt:lpstr>PowerPoint プレゼンテーション</vt:lpstr>
      <vt:lpstr>PowerPoint プレゼンテーション</vt:lpstr>
      <vt:lpstr>アピールポイント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AnarchyCars</dc:title>
  <dc:creator>student</dc:creator>
  <cp:lastModifiedBy>student</cp:lastModifiedBy>
  <cp:revision>133</cp:revision>
  <dcterms:created xsi:type="dcterms:W3CDTF">2023-01-11T08:16:55Z</dcterms:created>
  <dcterms:modified xsi:type="dcterms:W3CDTF">2023-01-18T03:12:26Z</dcterms:modified>
</cp:coreProperties>
</file>